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60" r:id="rId2"/>
    <p:sldMasterId id="2147483672" r:id="rId3"/>
  </p:sldMasterIdLst>
  <p:notesMasterIdLst>
    <p:notesMasterId r:id="rId7"/>
  </p:notesMasterIdLst>
  <p:sldIdLst>
    <p:sldId id="256" r:id="rId4"/>
    <p:sldId id="257" r:id="rId5"/>
    <p:sldId id="258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3406B"/>
    <a:srgbClr val="F16522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F471694-0EAF-C840-A897-B0B9B314EEE0}" v="61" dt="2025-01-22T10:49:05.25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MasterView">
  <p:normalViewPr>
    <p:restoredLeft sz="14587"/>
    <p:restoredTop sz="94678"/>
  </p:normalViewPr>
  <p:slideViewPr>
    <p:cSldViewPr snapToGrid="0">
      <p:cViewPr>
        <p:scale>
          <a:sx n="111" d="100"/>
          <a:sy n="111" d="100"/>
        </p:scale>
        <p:origin x="1624" y="88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>
      <p:cViewPr varScale="1">
        <p:scale>
          <a:sx n="107" d="100"/>
          <a:sy n="107" d="100"/>
        </p:scale>
        <p:origin x="4536" y="16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12" Type="http://schemas.microsoft.com/office/2016/11/relationships/changesInfo" Target="changesInfos/changesInfo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asih Puspo Laras" userId="a5ea969e-829e-4491-b3fe-b6560e0e90ec" providerId="ADAL" clId="{2F471694-0EAF-C840-A897-B0B9B314EEE0}"/>
    <pc:docChg chg="undo custSel modMainMaster">
      <pc:chgData name="Kasih Puspo Laras" userId="a5ea969e-829e-4491-b3fe-b6560e0e90ec" providerId="ADAL" clId="{2F471694-0EAF-C840-A897-B0B9B314EEE0}" dt="2025-01-22T10:49:05.257" v="92"/>
      <pc:docMkLst>
        <pc:docMk/>
      </pc:docMkLst>
      <pc:sldMasterChg chg="addSp modSp mod modSldLayout">
        <pc:chgData name="Kasih Puspo Laras" userId="a5ea969e-829e-4491-b3fe-b6560e0e90ec" providerId="ADAL" clId="{2F471694-0EAF-C840-A897-B0B9B314EEE0}" dt="2025-01-22T10:49:05.257" v="92"/>
        <pc:sldMasterMkLst>
          <pc:docMk/>
          <pc:sldMasterMk cId="2301662267" sldId="2147483672"/>
        </pc:sldMasterMkLst>
        <pc:spChg chg="add mod">
          <ac:chgData name="Kasih Puspo Laras" userId="a5ea969e-829e-4491-b3fe-b6560e0e90ec" providerId="ADAL" clId="{2F471694-0EAF-C840-A897-B0B9B314EEE0}" dt="2025-01-22T10:48:08.085" v="79" actId="1036"/>
          <ac:spMkLst>
            <pc:docMk/>
            <pc:sldMasterMk cId="2301662267" sldId="2147483672"/>
            <ac:spMk id="9" creationId="{CA229465-913F-C6E5-DF90-ED9CC47F5E01}"/>
          </ac:spMkLst>
        </pc:spChg>
        <pc:sldLayoutChg chg="addSp delSp modSp mod">
          <pc:chgData name="Kasih Puspo Laras" userId="a5ea969e-829e-4491-b3fe-b6560e0e90ec" providerId="ADAL" clId="{2F471694-0EAF-C840-A897-B0B9B314EEE0}" dt="2025-01-22T10:48:32.428" v="82"/>
          <pc:sldLayoutMkLst>
            <pc:docMk/>
            <pc:sldMasterMk cId="2301662267" sldId="2147483672"/>
            <pc:sldLayoutMk cId="994239787" sldId="2147483674"/>
          </pc:sldLayoutMkLst>
          <pc:spChg chg="del">
            <ac:chgData name="Kasih Puspo Laras" userId="a5ea969e-829e-4491-b3fe-b6560e0e90ec" providerId="ADAL" clId="{2F471694-0EAF-C840-A897-B0B9B314EEE0}" dt="2025-01-22T10:48:31.543" v="81" actId="478"/>
            <ac:spMkLst>
              <pc:docMk/>
              <pc:sldMasterMk cId="2301662267" sldId="2147483672"/>
              <pc:sldLayoutMk cId="994239787" sldId="2147483674"/>
              <ac:spMk id="4" creationId="{2047701B-5B27-E08A-85FC-2AE202437A36}"/>
            </ac:spMkLst>
          </pc:spChg>
          <pc:spChg chg="del mod">
            <ac:chgData name="Kasih Puspo Laras" userId="a5ea969e-829e-4491-b3fe-b6560e0e90ec" providerId="ADAL" clId="{2F471694-0EAF-C840-A897-B0B9B314EEE0}" dt="2025-01-22T10:14:41.038" v="4" actId="478"/>
            <ac:spMkLst>
              <pc:docMk/>
              <pc:sldMasterMk cId="2301662267" sldId="2147483672"/>
              <pc:sldLayoutMk cId="994239787" sldId="2147483674"/>
              <ac:spMk id="5" creationId="{0D02C445-F2A8-4D7B-A016-34690D846092}"/>
            </ac:spMkLst>
          </pc:spChg>
          <pc:spChg chg="del">
            <ac:chgData name="Kasih Puspo Laras" userId="a5ea969e-829e-4491-b3fe-b6560e0e90ec" providerId="ADAL" clId="{2F471694-0EAF-C840-A897-B0B9B314EEE0}" dt="2025-01-22T10:48:31.543" v="81" actId="478"/>
            <ac:spMkLst>
              <pc:docMk/>
              <pc:sldMasterMk cId="2301662267" sldId="2147483672"/>
              <pc:sldLayoutMk cId="994239787" sldId="2147483674"/>
              <ac:spMk id="6" creationId="{D5740E5C-3F5C-1AF4-BABB-4922D1875D1F}"/>
            </ac:spMkLst>
          </pc:spChg>
          <pc:spChg chg="add mod">
            <ac:chgData name="Kasih Puspo Laras" userId="a5ea969e-829e-4491-b3fe-b6560e0e90ec" providerId="ADAL" clId="{2F471694-0EAF-C840-A897-B0B9B314EEE0}" dt="2025-01-22T10:48:32.428" v="82"/>
            <ac:spMkLst>
              <pc:docMk/>
              <pc:sldMasterMk cId="2301662267" sldId="2147483672"/>
              <pc:sldLayoutMk cId="994239787" sldId="2147483674"/>
              <ac:spMk id="7" creationId="{B200347A-AAF9-2B21-116C-3031611183BD}"/>
            </ac:spMkLst>
          </pc:spChg>
          <pc:spChg chg="add mod">
            <ac:chgData name="Kasih Puspo Laras" userId="a5ea969e-829e-4491-b3fe-b6560e0e90ec" providerId="ADAL" clId="{2F471694-0EAF-C840-A897-B0B9B314EEE0}" dt="2025-01-22T10:48:32.428" v="82"/>
            <ac:spMkLst>
              <pc:docMk/>
              <pc:sldMasterMk cId="2301662267" sldId="2147483672"/>
              <pc:sldLayoutMk cId="994239787" sldId="2147483674"/>
              <ac:spMk id="8" creationId="{416C48DF-25A7-4E43-CDB8-B122C8EFCAD7}"/>
            </ac:spMkLst>
          </pc:spChg>
        </pc:sldLayoutChg>
        <pc:sldLayoutChg chg="delSp modSp mod">
          <pc:chgData name="Kasih Puspo Laras" userId="a5ea969e-829e-4491-b3fe-b6560e0e90ec" providerId="ADAL" clId="{2F471694-0EAF-C840-A897-B0B9B314EEE0}" dt="2025-01-22T10:48:22.147" v="80" actId="120"/>
          <pc:sldLayoutMkLst>
            <pc:docMk/>
            <pc:sldMasterMk cId="2301662267" sldId="2147483672"/>
            <pc:sldLayoutMk cId="897536960" sldId="2147483676"/>
          </pc:sldLayoutMkLst>
          <pc:spChg chg="del">
            <ac:chgData name="Kasih Puspo Laras" userId="a5ea969e-829e-4491-b3fe-b6560e0e90ec" providerId="ADAL" clId="{2F471694-0EAF-C840-A897-B0B9B314EEE0}" dt="2025-01-22T10:47:46.803" v="70" actId="478"/>
            <ac:spMkLst>
              <pc:docMk/>
              <pc:sldMasterMk cId="2301662267" sldId="2147483672"/>
              <pc:sldLayoutMk cId="897536960" sldId="2147483676"/>
              <ac:spMk id="8" creationId="{51B8CFAB-7963-78BA-7137-F02E3E92AC26}"/>
            </ac:spMkLst>
          </pc:spChg>
          <pc:spChg chg="mod">
            <ac:chgData name="Kasih Puspo Laras" userId="a5ea969e-829e-4491-b3fe-b6560e0e90ec" providerId="ADAL" clId="{2F471694-0EAF-C840-A897-B0B9B314EEE0}" dt="2025-01-22T10:48:22.147" v="80" actId="120"/>
            <ac:spMkLst>
              <pc:docMk/>
              <pc:sldMasterMk cId="2301662267" sldId="2147483672"/>
              <pc:sldLayoutMk cId="897536960" sldId="2147483676"/>
              <ac:spMk id="9" creationId="{114CAC3B-D7E4-6D4E-8E52-8AD02363994C}"/>
            </ac:spMkLst>
          </pc:spChg>
          <pc:spChg chg="mod">
            <ac:chgData name="Kasih Puspo Laras" userId="a5ea969e-829e-4491-b3fe-b6560e0e90ec" providerId="ADAL" clId="{2F471694-0EAF-C840-A897-B0B9B314EEE0}" dt="2025-01-22T10:47:57.089" v="72" actId="14100"/>
            <ac:spMkLst>
              <pc:docMk/>
              <pc:sldMasterMk cId="2301662267" sldId="2147483672"/>
              <pc:sldLayoutMk cId="897536960" sldId="2147483676"/>
              <ac:spMk id="10" creationId="{EA63A34C-BE10-328C-C8E5-DBB089BA1D88}"/>
            </ac:spMkLst>
          </pc:spChg>
        </pc:sldLayoutChg>
        <pc:sldLayoutChg chg="addSp delSp modSp mod">
          <pc:chgData name="Kasih Puspo Laras" userId="a5ea969e-829e-4491-b3fe-b6560e0e90ec" providerId="ADAL" clId="{2F471694-0EAF-C840-A897-B0B9B314EEE0}" dt="2025-01-22T10:48:38.701" v="84"/>
          <pc:sldLayoutMkLst>
            <pc:docMk/>
            <pc:sldMasterMk cId="2301662267" sldId="2147483672"/>
            <pc:sldLayoutMk cId="3076106366" sldId="2147483677"/>
          </pc:sldLayoutMkLst>
          <pc:spChg chg="add mod">
            <ac:chgData name="Kasih Puspo Laras" userId="a5ea969e-829e-4491-b3fe-b6560e0e90ec" providerId="ADAL" clId="{2F471694-0EAF-C840-A897-B0B9B314EEE0}" dt="2025-01-22T10:48:38.701" v="84"/>
            <ac:spMkLst>
              <pc:docMk/>
              <pc:sldMasterMk cId="2301662267" sldId="2147483672"/>
              <pc:sldLayoutMk cId="3076106366" sldId="2147483677"/>
              <ac:spMk id="2" creationId="{85FA5CC8-8EC7-2E08-3908-06E7FBEF5300}"/>
            </ac:spMkLst>
          </pc:spChg>
          <pc:spChg chg="add mod">
            <ac:chgData name="Kasih Puspo Laras" userId="a5ea969e-829e-4491-b3fe-b6560e0e90ec" providerId="ADAL" clId="{2F471694-0EAF-C840-A897-B0B9B314EEE0}" dt="2025-01-22T10:48:38.701" v="84"/>
            <ac:spMkLst>
              <pc:docMk/>
              <pc:sldMasterMk cId="2301662267" sldId="2147483672"/>
              <pc:sldLayoutMk cId="3076106366" sldId="2147483677"/>
              <ac:spMk id="7" creationId="{66277B9A-DC7C-6551-2DA9-5060E79DC13E}"/>
            </ac:spMkLst>
          </pc:spChg>
          <pc:spChg chg="del">
            <ac:chgData name="Kasih Puspo Laras" userId="a5ea969e-829e-4491-b3fe-b6560e0e90ec" providerId="ADAL" clId="{2F471694-0EAF-C840-A897-B0B9B314EEE0}" dt="2025-01-22T10:48:37.932" v="83" actId="478"/>
            <ac:spMkLst>
              <pc:docMk/>
              <pc:sldMasterMk cId="2301662267" sldId="2147483672"/>
              <pc:sldLayoutMk cId="3076106366" sldId="2147483677"/>
              <ac:spMk id="10" creationId="{19EC6E3C-706A-4622-F3A8-51652A415E28}"/>
            </ac:spMkLst>
          </pc:spChg>
          <pc:spChg chg="del">
            <ac:chgData name="Kasih Puspo Laras" userId="a5ea969e-829e-4491-b3fe-b6560e0e90ec" providerId="ADAL" clId="{2F471694-0EAF-C840-A897-B0B9B314EEE0}" dt="2025-01-22T10:48:37.932" v="83" actId="478"/>
            <ac:spMkLst>
              <pc:docMk/>
              <pc:sldMasterMk cId="2301662267" sldId="2147483672"/>
              <pc:sldLayoutMk cId="3076106366" sldId="2147483677"/>
              <ac:spMk id="11" creationId="{866681E5-66B6-8FDC-C156-2CD5CA1BF7D4}"/>
            </ac:spMkLst>
          </pc:spChg>
          <pc:spChg chg="del">
            <ac:chgData name="Kasih Puspo Laras" userId="a5ea969e-829e-4491-b3fe-b6560e0e90ec" providerId="ADAL" clId="{2F471694-0EAF-C840-A897-B0B9B314EEE0}" dt="2025-01-22T10:48:37.932" v="83" actId="478"/>
            <ac:spMkLst>
              <pc:docMk/>
              <pc:sldMasterMk cId="2301662267" sldId="2147483672"/>
              <pc:sldLayoutMk cId="3076106366" sldId="2147483677"/>
              <ac:spMk id="12" creationId="{7CE65E53-D440-F69F-051E-CF32EFAB97E5}"/>
            </ac:spMkLst>
          </pc:spChg>
        </pc:sldLayoutChg>
        <pc:sldLayoutChg chg="addSp delSp modSp mod">
          <pc:chgData name="Kasih Puspo Laras" userId="a5ea969e-829e-4491-b3fe-b6560e0e90ec" providerId="ADAL" clId="{2F471694-0EAF-C840-A897-B0B9B314EEE0}" dt="2025-01-22T10:48:45.218" v="86"/>
          <pc:sldLayoutMkLst>
            <pc:docMk/>
            <pc:sldMasterMk cId="2301662267" sldId="2147483672"/>
            <pc:sldLayoutMk cId="2493891258" sldId="2147483678"/>
          </pc:sldLayoutMkLst>
          <pc:spChg chg="add mod">
            <ac:chgData name="Kasih Puspo Laras" userId="a5ea969e-829e-4491-b3fe-b6560e0e90ec" providerId="ADAL" clId="{2F471694-0EAF-C840-A897-B0B9B314EEE0}" dt="2025-01-22T10:48:45.218" v="86"/>
            <ac:spMkLst>
              <pc:docMk/>
              <pc:sldMasterMk cId="2301662267" sldId="2147483672"/>
              <pc:sldLayoutMk cId="2493891258" sldId="2147483678"/>
              <ac:spMk id="2" creationId="{4F1A3FAF-5A10-7210-450F-3D396E2D92E9}"/>
            </ac:spMkLst>
          </pc:spChg>
          <pc:spChg chg="add mod">
            <ac:chgData name="Kasih Puspo Laras" userId="a5ea969e-829e-4491-b3fe-b6560e0e90ec" providerId="ADAL" clId="{2F471694-0EAF-C840-A897-B0B9B314EEE0}" dt="2025-01-22T10:48:45.218" v="86"/>
            <ac:spMkLst>
              <pc:docMk/>
              <pc:sldMasterMk cId="2301662267" sldId="2147483672"/>
              <pc:sldLayoutMk cId="2493891258" sldId="2147483678"/>
              <ac:spMk id="3" creationId="{34972C85-E5A6-594E-8E51-A583579656C6}"/>
            </ac:spMkLst>
          </pc:spChg>
          <pc:spChg chg="del">
            <ac:chgData name="Kasih Puspo Laras" userId="a5ea969e-829e-4491-b3fe-b6560e0e90ec" providerId="ADAL" clId="{2F471694-0EAF-C840-A897-B0B9B314EEE0}" dt="2025-01-22T10:48:44.412" v="85" actId="478"/>
            <ac:spMkLst>
              <pc:docMk/>
              <pc:sldMasterMk cId="2301662267" sldId="2147483672"/>
              <pc:sldLayoutMk cId="2493891258" sldId="2147483678"/>
              <ac:spMk id="7" creationId="{69D65198-F8D6-F4AB-070E-504F63ABDBF9}"/>
            </ac:spMkLst>
          </pc:spChg>
          <pc:spChg chg="del">
            <ac:chgData name="Kasih Puspo Laras" userId="a5ea969e-829e-4491-b3fe-b6560e0e90ec" providerId="ADAL" clId="{2F471694-0EAF-C840-A897-B0B9B314EEE0}" dt="2025-01-22T10:48:44.412" v="85" actId="478"/>
            <ac:spMkLst>
              <pc:docMk/>
              <pc:sldMasterMk cId="2301662267" sldId="2147483672"/>
              <pc:sldLayoutMk cId="2493891258" sldId="2147483678"/>
              <ac:spMk id="8" creationId="{749159F0-3E66-DA0A-7B76-9AA4E8CC1F5B}"/>
            </ac:spMkLst>
          </pc:spChg>
          <pc:spChg chg="del">
            <ac:chgData name="Kasih Puspo Laras" userId="a5ea969e-829e-4491-b3fe-b6560e0e90ec" providerId="ADAL" clId="{2F471694-0EAF-C840-A897-B0B9B314EEE0}" dt="2025-01-22T10:48:44.412" v="85" actId="478"/>
            <ac:spMkLst>
              <pc:docMk/>
              <pc:sldMasterMk cId="2301662267" sldId="2147483672"/>
              <pc:sldLayoutMk cId="2493891258" sldId="2147483678"/>
              <ac:spMk id="9" creationId="{2BC6FCFE-7EB5-E43F-7079-C0CB10C88B19}"/>
            </ac:spMkLst>
          </pc:spChg>
        </pc:sldLayoutChg>
        <pc:sldLayoutChg chg="addSp delSp modSp mod">
          <pc:chgData name="Kasih Puspo Laras" userId="a5ea969e-829e-4491-b3fe-b6560e0e90ec" providerId="ADAL" clId="{2F471694-0EAF-C840-A897-B0B9B314EEE0}" dt="2025-01-22T10:48:58.489" v="90"/>
          <pc:sldLayoutMkLst>
            <pc:docMk/>
            <pc:sldMasterMk cId="2301662267" sldId="2147483672"/>
            <pc:sldLayoutMk cId="3481836897" sldId="2147483680"/>
          </pc:sldLayoutMkLst>
          <pc:spChg chg="add mod">
            <ac:chgData name="Kasih Puspo Laras" userId="a5ea969e-829e-4491-b3fe-b6560e0e90ec" providerId="ADAL" clId="{2F471694-0EAF-C840-A897-B0B9B314EEE0}" dt="2025-01-22T10:48:58.489" v="90"/>
            <ac:spMkLst>
              <pc:docMk/>
              <pc:sldMasterMk cId="2301662267" sldId="2147483672"/>
              <pc:sldLayoutMk cId="3481836897" sldId="2147483680"/>
              <ac:spMk id="5" creationId="{2777069D-477D-ED68-E8A3-BA5EB2AC7DFD}"/>
            </ac:spMkLst>
          </pc:spChg>
          <pc:spChg chg="add mod">
            <ac:chgData name="Kasih Puspo Laras" userId="a5ea969e-829e-4491-b3fe-b6560e0e90ec" providerId="ADAL" clId="{2F471694-0EAF-C840-A897-B0B9B314EEE0}" dt="2025-01-22T10:48:58.489" v="90"/>
            <ac:spMkLst>
              <pc:docMk/>
              <pc:sldMasterMk cId="2301662267" sldId="2147483672"/>
              <pc:sldLayoutMk cId="3481836897" sldId="2147483680"/>
              <ac:spMk id="6" creationId="{659FFFB3-B386-C678-CDBC-419EB4F154A1}"/>
            </ac:spMkLst>
          </pc:spChg>
          <pc:spChg chg="del">
            <ac:chgData name="Kasih Puspo Laras" userId="a5ea969e-829e-4491-b3fe-b6560e0e90ec" providerId="ADAL" clId="{2F471694-0EAF-C840-A897-B0B9B314EEE0}" dt="2025-01-22T10:48:57.298" v="89" actId="478"/>
            <ac:spMkLst>
              <pc:docMk/>
              <pc:sldMasterMk cId="2301662267" sldId="2147483672"/>
              <pc:sldLayoutMk cId="3481836897" sldId="2147483680"/>
              <ac:spMk id="8" creationId="{6857F615-D1AA-FA9E-935C-1AF6A077890D}"/>
            </ac:spMkLst>
          </pc:spChg>
          <pc:spChg chg="del">
            <ac:chgData name="Kasih Puspo Laras" userId="a5ea969e-829e-4491-b3fe-b6560e0e90ec" providerId="ADAL" clId="{2F471694-0EAF-C840-A897-B0B9B314EEE0}" dt="2025-01-22T10:48:57.298" v="89" actId="478"/>
            <ac:spMkLst>
              <pc:docMk/>
              <pc:sldMasterMk cId="2301662267" sldId="2147483672"/>
              <pc:sldLayoutMk cId="3481836897" sldId="2147483680"/>
              <ac:spMk id="9" creationId="{EDDF3C07-0614-C33E-1AF6-A6641AD1C8C6}"/>
            </ac:spMkLst>
          </pc:spChg>
          <pc:spChg chg="del">
            <ac:chgData name="Kasih Puspo Laras" userId="a5ea969e-829e-4491-b3fe-b6560e0e90ec" providerId="ADAL" clId="{2F471694-0EAF-C840-A897-B0B9B314EEE0}" dt="2025-01-22T10:48:57.298" v="89" actId="478"/>
            <ac:spMkLst>
              <pc:docMk/>
              <pc:sldMasterMk cId="2301662267" sldId="2147483672"/>
              <pc:sldLayoutMk cId="3481836897" sldId="2147483680"/>
              <ac:spMk id="10" creationId="{E51EB805-C3F2-B495-E485-A664E704240E}"/>
            </ac:spMkLst>
          </pc:spChg>
        </pc:sldLayoutChg>
        <pc:sldLayoutChg chg="addSp delSp modSp mod">
          <pc:chgData name="Kasih Puspo Laras" userId="a5ea969e-829e-4491-b3fe-b6560e0e90ec" providerId="ADAL" clId="{2F471694-0EAF-C840-A897-B0B9B314EEE0}" dt="2025-01-22T10:49:05.257" v="92"/>
          <pc:sldLayoutMkLst>
            <pc:docMk/>
            <pc:sldMasterMk cId="2301662267" sldId="2147483672"/>
            <pc:sldLayoutMk cId="1206228258" sldId="2147483681"/>
          </pc:sldLayoutMkLst>
          <pc:spChg chg="add mod">
            <ac:chgData name="Kasih Puspo Laras" userId="a5ea969e-829e-4491-b3fe-b6560e0e90ec" providerId="ADAL" clId="{2F471694-0EAF-C840-A897-B0B9B314EEE0}" dt="2025-01-22T10:49:05.257" v="92"/>
            <ac:spMkLst>
              <pc:docMk/>
              <pc:sldMasterMk cId="2301662267" sldId="2147483672"/>
              <pc:sldLayoutMk cId="1206228258" sldId="2147483681"/>
              <ac:spMk id="2" creationId="{3385DE0A-721D-F937-4736-E6CC4AEC76A4}"/>
            </ac:spMkLst>
          </pc:spChg>
          <pc:spChg chg="add mod">
            <ac:chgData name="Kasih Puspo Laras" userId="a5ea969e-829e-4491-b3fe-b6560e0e90ec" providerId="ADAL" clId="{2F471694-0EAF-C840-A897-B0B9B314EEE0}" dt="2025-01-22T10:49:05.257" v="92"/>
            <ac:spMkLst>
              <pc:docMk/>
              <pc:sldMasterMk cId="2301662267" sldId="2147483672"/>
              <pc:sldLayoutMk cId="1206228258" sldId="2147483681"/>
              <ac:spMk id="3" creationId="{82BF1DAD-7841-93F5-794E-F359A0A27E7F}"/>
            </ac:spMkLst>
          </pc:spChg>
          <pc:spChg chg="del">
            <ac:chgData name="Kasih Puspo Laras" userId="a5ea969e-829e-4491-b3fe-b6560e0e90ec" providerId="ADAL" clId="{2F471694-0EAF-C840-A897-B0B9B314EEE0}" dt="2025-01-22T10:49:04.567" v="91" actId="478"/>
            <ac:spMkLst>
              <pc:docMk/>
              <pc:sldMasterMk cId="2301662267" sldId="2147483672"/>
              <pc:sldLayoutMk cId="1206228258" sldId="2147483681"/>
              <ac:spMk id="8" creationId="{AC4AF9B0-32B4-300C-0152-7FF5AE803F00}"/>
            </ac:spMkLst>
          </pc:spChg>
          <pc:spChg chg="del">
            <ac:chgData name="Kasih Puspo Laras" userId="a5ea969e-829e-4491-b3fe-b6560e0e90ec" providerId="ADAL" clId="{2F471694-0EAF-C840-A897-B0B9B314EEE0}" dt="2025-01-22T10:49:04.567" v="91" actId="478"/>
            <ac:spMkLst>
              <pc:docMk/>
              <pc:sldMasterMk cId="2301662267" sldId="2147483672"/>
              <pc:sldLayoutMk cId="1206228258" sldId="2147483681"/>
              <ac:spMk id="9" creationId="{95E6C0F7-B9A1-D306-DFD9-9FB4EFA83CF0}"/>
            </ac:spMkLst>
          </pc:spChg>
          <pc:spChg chg="del">
            <ac:chgData name="Kasih Puspo Laras" userId="a5ea969e-829e-4491-b3fe-b6560e0e90ec" providerId="ADAL" clId="{2F471694-0EAF-C840-A897-B0B9B314EEE0}" dt="2025-01-22T10:49:04.567" v="91" actId="478"/>
            <ac:spMkLst>
              <pc:docMk/>
              <pc:sldMasterMk cId="2301662267" sldId="2147483672"/>
              <pc:sldLayoutMk cId="1206228258" sldId="2147483681"/>
              <ac:spMk id="10" creationId="{AD587685-072A-6FD2-6A41-4865AB13AC12}"/>
            </ac:spMkLst>
          </pc:spChg>
        </pc:sldLayoutChg>
        <pc:sldLayoutChg chg="addSp delSp modSp mod">
          <pc:chgData name="Kasih Puspo Laras" userId="a5ea969e-829e-4491-b3fe-b6560e0e90ec" providerId="ADAL" clId="{2F471694-0EAF-C840-A897-B0B9B314EEE0}" dt="2025-01-22T10:48:51.248" v="88"/>
          <pc:sldLayoutMkLst>
            <pc:docMk/>
            <pc:sldMasterMk cId="2301662267" sldId="2147483672"/>
            <pc:sldLayoutMk cId="3316707433" sldId="2147483682"/>
          </pc:sldLayoutMkLst>
          <pc:spChg chg="add mod">
            <ac:chgData name="Kasih Puspo Laras" userId="a5ea969e-829e-4491-b3fe-b6560e0e90ec" providerId="ADAL" clId="{2F471694-0EAF-C840-A897-B0B9B314EEE0}" dt="2025-01-22T10:48:51.248" v="88"/>
            <ac:spMkLst>
              <pc:docMk/>
              <pc:sldMasterMk cId="2301662267" sldId="2147483672"/>
              <pc:sldLayoutMk cId="3316707433" sldId="2147483682"/>
              <ac:spMk id="2" creationId="{FDEB22F3-5266-5E96-C2E1-D393A30E2C64}"/>
            </ac:spMkLst>
          </pc:spChg>
          <pc:spChg chg="add mod">
            <ac:chgData name="Kasih Puspo Laras" userId="a5ea969e-829e-4491-b3fe-b6560e0e90ec" providerId="ADAL" clId="{2F471694-0EAF-C840-A897-B0B9B314EEE0}" dt="2025-01-22T10:48:51.248" v="88"/>
            <ac:spMkLst>
              <pc:docMk/>
              <pc:sldMasterMk cId="2301662267" sldId="2147483672"/>
              <pc:sldLayoutMk cId="3316707433" sldId="2147483682"/>
              <ac:spMk id="3" creationId="{4DDADCA1-5053-7BC7-C834-EF24938D6C55}"/>
            </ac:spMkLst>
          </pc:spChg>
          <pc:spChg chg="del">
            <ac:chgData name="Kasih Puspo Laras" userId="a5ea969e-829e-4491-b3fe-b6560e0e90ec" providerId="ADAL" clId="{2F471694-0EAF-C840-A897-B0B9B314EEE0}" dt="2025-01-22T10:48:50.529" v="87" actId="478"/>
            <ac:spMkLst>
              <pc:docMk/>
              <pc:sldMasterMk cId="2301662267" sldId="2147483672"/>
              <pc:sldLayoutMk cId="3316707433" sldId="2147483682"/>
              <ac:spMk id="6" creationId="{93B012CF-1EEB-0695-F599-4D191F363BE4}"/>
            </ac:spMkLst>
          </pc:spChg>
          <pc:spChg chg="del">
            <ac:chgData name="Kasih Puspo Laras" userId="a5ea969e-829e-4491-b3fe-b6560e0e90ec" providerId="ADAL" clId="{2F471694-0EAF-C840-A897-B0B9B314EEE0}" dt="2025-01-22T10:48:50.529" v="87" actId="478"/>
            <ac:spMkLst>
              <pc:docMk/>
              <pc:sldMasterMk cId="2301662267" sldId="2147483672"/>
              <pc:sldLayoutMk cId="3316707433" sldId="2147483682"/>
              <ac:spMk id="7" creationId="{1CBE3D27-08EF-9BC0-8C49-CE14EF33DA3C}"/>
            </ac:spMkLst>
          </pc:spChg>
          <pc:spChg chg="del">
            <ac:chgData name="Kasih Puspo Laras" userId="a5ea969e-829e-4491-b3fe-b6560e0e90ec" providerId="ADAL" clId="{2F471694-0EAF-C840-A897-B0B9B314EEE0}" dt="2025-01-22T10:48:50.529" v="87" actId="478"/>
            <ac:spMkLst>
              <pc:docMk/>
              <pc:sldMasterMk cId="2301662267" sldId="2147483672"/>
              <pc:sldLayoutMk cId="3316707433" sldId="2147483682"/>
              <ac:spMk id="8" creationId="{89D78195-82E0-C642-13F0-5DC63DBFC9B4}"/>
            </ac:spMkLst>
          </pc:spChg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7A0C537-F2E7-EA41-ACA2-A6C691608261}" type="datetimeFigureOut">
              <a:rPr lang="en-US" smtClean="0"/>
              <a:t>1/22/25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464C6E5-035A-294C-8ACD-42A12ECC9B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02742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464C6E5-035A-294C-8ACD-42A12ECC9B20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609313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E68A62-F5DA-EADD-9BDB-47B912B2A4E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89355" y="1927412"/>
            <a:ext cx="7513983" cy="3005270"/>
          </a:xfrm>
        </p:spPr>
        <p:txBody>
          <a:bodyPr anchor="b"/>
          <a:lstStyle>
            <a:lvl1pPr algn="l">
              <a:defRPr sz="6000" b="1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AFA5E2B-DD6D-41F4-242E-2C6FACE543C4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89355" y="5047129"/>
            <a:ext cx="7513983" cy="1309220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Presenter Name</a:t>
            </a:r>
          </a:p>
        </p:txBody>
      </p:sp>
      <p:pic>
        <p:nvPicPr>
          <p:cNvPr id="10" name="Picture 9" descr="A logo for a company&#10;&#10;AI-generated content may be incorrect.">
            <a:extLst>
              <a:ext uri="{FF2B5EF4-FFF2-40B4-BE49-F238E27FC236}">
                <a16:creationId xmlns:a16="http://schemas.microsoft.com/office/drawing/2014/main" id="{68C60F48-B627-3E61-F3AB-FBA56B7F5A2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98612"/>
            <a:ext cx="7292956" cy="17122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53532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419009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76E5E1-2424-192D-4FC2-C3B9943F5E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8236" y="947451"/>
            <a:ext cx="10434918" cy="988401"/>
          </a:xfrm>
        </p:spPr>
        <p:txBody>
          <a:bodyPr/>
          <a:lstStyle>
            <a:lvl1pPr>
              <a:defRPr b="1">
                <a:solidFill>
                  <a:srgbClr val="13406B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r>
              <a:rPr lang="en-US" dirty="0"/>
              <a:t>Click to edit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8754562-495D-B92A-E73A-6A8077DE89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8236" y="2115239"/>
            <a:ext cx="10434918" cy="4061724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240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  <a:lvl2pPr marL="457200" indent="0">
              <a:buNone/>
              <a:defRPr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2pPr>
            <a:lvl3pPr marL="914400" indent="0">
              <a:buNone/>
              <a:defRPr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3pPr>
            <a:lvl4pPr marL="1371600" indent="0">
              <a:buNone/>
              <a:defRPr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4pPr>
            <a:lvl5pPr marL="1828800" indent="0">
              <a:buNone/>
              <a:defRPr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5pPr>
          </a:lstStyle>
          <a:p>
            <a:pPr lvl="0"/>
            <a:r>
              <a:rPr lang="en-US" dirty="0"/>
              <a:t>Click to edit</a:t>
            </a:r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B200347A-AAF9-2B21-116C-3031611183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48236" y="6356350"/>
            <a:ext cx="7221990" cy="365125"/>
          </a:xfrm>
        </p:spPr>
        <p:txBody>
          <a:bodyPr/>
          <a:lstStyle>
            <a:lvl1pPr algn="l">
              <a:defRPr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endParaRPr lang="en-US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16C48DF-25A7-4E43-CDB8-B122C8EFCA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127426" y="6356350"/>
            <a:ext cx="1572159" cy="365125"/>
          </a:xfrm>
        </p:spPr>
        <p:txBody>
          <a:bodyPr/>
          <a:lstStyle>
            <a:lvl1pPr>
              <a:defRPr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fld id="{4E6DFA5B-9D91-8E41-BB0E-B7D2ECE9A91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42397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2ECFB0-C76E-D3EF-8D00-0100550A4ED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48236" y="2126255"/>
            <a:ext cx="5123224" cy="4050708"/>
          </a:xfrm>
        </p:spPr>
        <p:txBody>
          <a:bodyPr/>
          <a:lstStyle>
            <a:lvl1pPr marL="0" indent="0">
              <a:buFontTx/>
              <a:buNone/>
              <a:defRPr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  <a:lvl2pPr marL="457200" indent="0">
              <a:buFontTx/>
              <a:buNone/>
              <a:defRPr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2pPr>
            <a:lvl3pPr marL="914400" indent="0">
              <a:buFontTx/>
              <a:buNone/>
              <a:defRPr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3pPr>
            <a:lvl4pPr marL="1371600" indent="0">
              <a:buFontTx/>
              <a:buNone/>
              <a:defRPr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4pPr>
            <a:lvl5pPr marL="1828800" indent="0">
              <a:buFontTx/>
              <a:buNone/>
              <a:defRPr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5pPr>
          </a:lstStyle>
          <a:p>
            <a:pPr lvl="0"/>
            <a:r>
              <a:rPr lang="en-US" dirty="0"/>
              <a:t>Click to edit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10E876F-70A0-D396-884E-1EDDC88D512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747402" y="2126255"/>
            <a:ext cx="5123224" cy="4050708"/>
          </a:xfrm>
        </p:spPr>
        <p:txBody>
          <a:bodyPr/>
          <a:lstStyle>
            <a:lvl1pPr marL="0" indent="0">
              <a:buFontTx/>
              <a:buNone/>
              <a:defRPr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  <a:lvl2pPr marL="457200" indent="0">
              <a:buFontTx/>
              <a:buNone/>
              <a:defRPr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2pPr>
            <a:lvl3pPr marL="914400" indent="0">
              <a:buFontTx/>
              <a:buNone/>
              <a:defRPr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3pPr>
            <a:lvl4pPr marL="1371600" indent="0">
              <a:buFontTx/>
              <a:buNone/>
              <a:defRPr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4pPr>
            <a:lvl5pPr marL="1828800" indent="0">
              <a:buFontTx/>
              <a:buNone/>
              <a:defRPr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5pPr>
          </a:lstStyle>
          <a:p>
            <a:pPr lvl="0"/>
            <a:r>
              <a:rPr lang="en-US" dirty="0"/>
              <a:t>Click to edit</a:t>
            </a:r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114CAC3B-D7E4-6D4E-8E52-8AD0236399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48236" y="6356350"/>
            <a:ext cx="7221990" cy="365125"/>
          </a:xfrm>
        </p:spPr>
        <p:txBody>
          <a:bodyPr/>
          <a:lstStyle>
            <a:lvl1pPr algn="l">
              <a:defRPr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endParaRPr lang="en-US"/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EA63A34C-BE10-328C-C8E5-DBB089BA1D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127426" y="6356350"/>
            <a:ext cx="1572159" cy="365125"/>
          </a:xfrm>
        </p:spPr>
        <p:txBody>
          <a:bodyPr/>
          <a:lstStyle>
            <a:lvl1pPr>
              <a:defRPr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fld id="{4E6DFA5B-9D91-8E41-BB0E-B7D2ECE9A91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58DF6DAC-79E5-80E9-4493-2EF3A4BE33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8236" y="947451"/>
            <a:ext cx="10434918" cy="988401"/>
          </a:xfrm>
        </p:spPr>
        <p:txBody>
          <a:bodyPr/>
          <a:lstStyle>
            <a:lvl1pPr>
              <a:defRPr b="1">
                <a:solidFill>
                  <a:srgbClr val="13406B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r>
              <a:rPr lang="en-US" dirty="0"/>
              <a:t>Click to edit</a:t>
            </a:r>
          </a:p>
        </p:txBody>
      </p:sp>
    </p:spTree>
    <p:extLst>
      <p:ext uri="{BB962C8B-B14F-4D97-AF65-F5344CB8AC3E}">
        <p14:creationId xmlns:p14="http://schemas.microsoft.com/office/powerpoint/2010/main" val="8975369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331DF08-4CB8-4270-8882-3026564F874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48236" y="2137271"/>
            <a:ext cx="5157787" cy="647700"/>
          </a:xfrm>
        </p:spPr>
        <p:txBody>
          <a:bodyPr anchor="b"/>
          <a:lstStyle>
            <a:lvl1pPr marL="0" indent="0">
              <a:buNone/>
              <a:defRPr sz="2400" b="1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B438AAA-3898-051D-C178-640C76E200A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54193" y="2916932"/>
            <a:ext cx="5157787" cy="3272730"/>
          </a:xfrm>
        </p:spPr>
        <p:txBody>
          <a:bodyPr/>
          <a:lstStyle>
            <a:lvl1pPr marL="0" indent="0">
              <a:buNone/>
              <a:defRPr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  <a:lvl2pPr>
              <a:defRPr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2pPr>
            <a:lvl3pPr>
              <a:defRPr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3pPr>
            <a:lvl4pPr>
              <a:defRPr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4pPr>
            <a:lvl5pPr>
              <a:defRPr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5pPr>
          </a:lstStyle>
          <a:p>
            <a:pPr lvl="0"/>
            <a:r>
              <a:rPr lang="en-US" dirty="0"/>
              <a:t>Click to edit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BE64A1C-190F-3328-7AEA-FE6FE8A42AF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5805888" y="2137271"/>
            <a:ext cx="5064737" cy="647701"/>
          </a:xfrm>
        </p:spPr>
        <p:txBody>
          <a:bodyPr anchor="b"/>
          <a:lstStyle>
            <a:lvl1pPr marL="0" indent="0">
              <a:buNone/>
              <a:defRPr sz="2400" b="1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9595B6D-A7AA-790E-9EE1-8B7D05CD6BA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5805889" y="2916932"/>
            <a:ext cx="5064737" cy="3272730"/>
          </a:xfrm>
        </p:spPr>
        <p:txBody>
          <a:bodyPr/>
          <a:lstStyle>
            <a:lvl1pPr marL="0" indent="0">
              <a:buNone/>
              <a:defRPr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  <a:lvl2pPr>
              <a:defRPr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2pPr>
            <a:lvl3pPr>
              <a:defRPr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3pPr>
            <a:lvl4pPr>
              <a:defRPr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4pPr>
            <a:lvl5pPr>
              <a:defRPr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5pPr>
          </a:lstStyle>
          <a:p>
            <a:pPr lvl="0"/>
            <a:r>
              <a:rPr lang="en-US" dirty="0"/>
              <a:t>Click to edit</a:t>
            </a: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4A9DB8B1-C075-9D2C-B3B0-9B55C86A05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8236" y="947451"/>
            <a:ext cx="10434918" cy="988401"/>
          </a:xfrm>
        </p:spPr>
        <p:txBody>
          <a:bodyPr/>
          <a:lstStyle>
            <a:lvl1pPr>
              <a:defRPr b="1">
                <a:solidFill>
                  <a:srgbClr val="13406B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r>
              <a:rPr lang="en-US" dirty="0"/>
              <a:t>Click to edit</a:t>
            </a:r>
          </a:p>
        </p:txBody>
      </p:sp>
      <p:sp>
        <p:nvSpPr>
          <p:cNvPr id="2" name="Footer Placeholder 4">
            <a:extLst>
              <a:ext uri="{FF2B5EF4-FFF2-40B4-BE49-F238E27FC236}">
                <a16:creationId xmlns:a16="http://schemas.microsoft.com/office/drawing/2014/main" id="{85FA5CC8-8EC7-2E08-3908-06E7FBEF53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48236" y="6356350"/>
            <a:ext cx="7221990" cy="365125"/>
          </a:xfrm>
        </p:spPr>
        <p:txBody>
          <a:bodyPr/>
          <a:lstStyle>
            <a:lvl1pPr algn="l">
              <a:defRPr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66277B9A-DC7C-6551-2DA9-5060E79DC1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127426" y="6356350"/>
            <a:ext cx="1572159" cy="365125"/>
          </a:xfrm>
        </p:spPr>
        <p:txBody>
          <a:bodyPr/>
          <a:lstStyle>
            <a:lvl1pPr>
              <a:defRPr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fld id="{4E6DFA5B-9D91-8E41-BB0E-B7D2ECE9A91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61063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27FB2C5B-FCDD-9BC3-EECA-583ACF995D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8236" y="947451"/>
            <a:ext cx="10434918" cy="988401"/>
          </a:xfrm>
        </p:spPr>
        <p:txBody>
          <a:bodyPr/>
          <a:lstStyle>
            <a:lvl1pPr>
              <a:defRPr b="1">
                <a:solidFill>
                  <a:srgbClr val="13406B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r>
              <a:rPr lang="en-US" dirty="0"/>
              <a:t>Click to edit</a:t>
            </a:r>
          </a:p>
        </p:txBody>
      </p:sp>
      <p:sp>
        <p:nvSpPr>
          <p:cNvPr id="2" name="Footer Placeholder 4">
            <a:extLst>
              <a:ext uri="{FF2B5EF4-FFF2-40B4-BE49-F238E27FC236}">
                <a16:creationId xmlns:a16="http://schemas.microsoft.com/office/drawing/2014/main" id="{4F1A3FAF-5A10-7210-450F-3D396E2D92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48236" y="6356350"/>
            <a:ext cx="7221990" cy="365125"/>
          </a:xfrm>
        </p:spPr>
        <p:txBody>
          <a:bodyPr/>
          <a:lstStyle>
            <a:lvl1pPr algn="l">
              <a:defRPr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endParaRPr lang="en-US"/>
          </a:p>
        </p:txBody>
      </p:sp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34972C85-E5A6-594E-8E51-A583579656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127426" y="6356350"/>
            <a:ext cx="1572159" cy="365125"/>
          </a:xfrm>
        </p:spPr>
        <p:txBody>
          <a:bodyPr/>
          <a:lstStyle>
            <a:lvl1pPr>
              <a:defRPr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fld id="{4E6DFA5B-9D91-8E41-BB0E-B7D2ECE9A91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38912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4">
            <a:extLst>
              <a:ext uri="{FF2B5EF4-FFF2-40B4-BE49-F238E27FC236}">
                <a16:creationId xmlns:a16="http://schemas.microsoft.com/office/drawing/2014/main" id="{FDEB22F3-5266-5E96-C2E1-D393A30E2C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48236" y="6356350"/>
            <a:ext cx="7221990" cy="365125"/>
          </a:xfrm>
        </p:spPr>
        <p:txBody>
          <a:bodyPr/>
          <a:lstStyle>
            <a:lvl1pPr algn="l">
              <a:defRPr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endParaRPr lang="en-US"/>
          </a:p>
        </p:txBody>
      </p:sp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4DDADCA1-5053-7BC7-C834-EF24938D6C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127426" y="6356350"/>
            <a:ext cx="1572159" cy="365125"/>
          </a:xfrm>
        </p:spPr>
        <p:txBody>
          <a:bodyPr/>
          <a:lstStyle>
            <a:lvl1pPr>
              <a:defRPr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fld id="{4E6DFA5B-9D91-8E41-BB0E-B7D2ECE9A91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67074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667C28-9AF9-090C-17E5-08456FEF27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8236" y="611436"/>
            <a:ext cx="3932237" cy="1600200"/>
          </a:xfrm>
        </p:spPr>
        <p:txBody>
          <a:bodyPr anchor="b"/>
          <a:lstStyle>
            <a:lvl1pPr>
              <a:defRPr sz="3200" b="1">
                <a:solidFill>
                  <a:srgbClr val="13406B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r>
              <a:rPr lang="en-US" dirty="0"/>
              <a:t>Click to edit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F19DBD-4471-98CE-C0EB-0C8A747665F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05051" y="1141661"/>
            <a:ext cx="6265575" cy="4873625"/>
          </a:xfrm>
        </p:spPr>
        <p:txBody>
          <a:bodyPr/>
          <a:lstStyle>
            <a:lvl1pPr marL="0" indent="0">
              <a:buNone/>
              <a:defRPr sz="320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  <a:lvl2pPr marL="457200" indent="0">
              <a:buNone/>
              <a:defRPr sz="280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2pPr>
            <a:lvl3pPr marL="914400" indent="0">
              <a:buNone/>
              <a:defRPr sz="240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3pPr>
            <a:lvl4pPr marL="1371600" indent="0">
              <a:buNone/>
              <a:defRPr sz="200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4pPr>
            <a:lvl5pPr marL="1828800" indent="0">
              <a:buNone/>
              <a:defRPr sz="200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0AA22BF-90DA-4519-3416-BB77D7D8A24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48236" y="2357610"/>
            <a:ext cx="3932237" cy="3665614"/>
          </a:xfrm>
        </p:spPr>
        <p:txBody>
          <a:bodyPr/>
          <a:lstStyle>
            <a:lvl1pPr marL="0" indent="0">
              <a:buNone/>
              <a:defRPr sz="160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777069D-477D-ED68-E8A3-BA5EB2AC7D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48236" y="6356350"/>
            <a:ext cx="7221990" cy="365125"/>
          </a:xfrm>
        </p:spPr>
        <p:txBody>
          <a:bodyPr/>
          <a:lstStyle>
            <a:lvl1pPr algn="l">
              <a:defRPr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59FFFB3-B386-C678-CDBC-419EB4F154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127426" y="6356350"/>
            <a:ext cx="1572159" cy="365125"/>
          </a:xfrm>
        </p:spPr>
        <p:txBody>
          <a:bodyPr/>
          <a:lstStyle>
            <a:lvl1pPr>
              <a:defRPr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fld id="{4E6DFA5B-9D91-8E41-BB0E-B7D2ECE9A91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18368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>
            <a:extLst>
              <a:ext uri="{FF2B5EF4-FFF2-40B4-BE49-F238E27FC236}">
                <a16:creationId xmlns:a16="http://schemas.microsoft.com/office/drawing/2014/main" id="{DB9FDB1F-0EE3-F1C5-739E-E437165296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8236" y="611436"/>
            <a:ext cx="3932237" cy="1600200"/>
          </a:xfrm>
        </p:spPr>
        <p:txBody>
          <a:bodyPr anchor="b"/>
          <a:lstStyle>
            <a:lvl1pPr>
              <a:defRPr sz="3200" b="1">
                <a:solidFill>
                  <a:srgbClr val="13406B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r>
              <a:rPr lang="en-US" dirty="0"/>
              <a:t>Click to edit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CF3E8484-4E78-1196-B327-5B35FC23CA83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605051" y="1141661"/>
            <a:ext cx="6265575" cy="4873625"/>
          </a:xfrm>
        </p:spPr>
        <p:txBody>
          <a:bodyPr/>
          <a:lstStyle>
            <a:lvl1pPr marL="0" indent="0">
              <a:buNone/>
              <a:defRPr sz="320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  <a:lvl2pPr marL="457200" indent="0">
              <a:buNone/>
              <a:defRPr sz="280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2pPr>
            <a:lvl3pPr marL="914400" indent="0">
              <a:buNone/>
              <a:defRPr sz="240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3pPr>
            <a:lvl4pPr marL="1371600" indent="0">
              <a:buNone/>
              <a:defRPr sz="200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4pPr>
            <a:lvl5pPr marL="1828800" indent="0">
              <a:buNone/>
              <a:defRPr sz="200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Pictures</a:t>
            </a:r>
          </a:p>
        </p:txBody>
      </p:sp>
      <p:sp>
        <p:nvSpPr>
          <p:cNvPr id="13" name="Text Placeholder 3">
            <a:extLst>
              <a:ext uri="{FF2B5EF4-FFF2-40B4-BE49-F238E27FC236}">
                <a16:creationId xmlns:a16="http://schemas.microsoft.com/office/drawing/2014/main" id="{EC10D2FB-9F16-174B-8559-2FEBEA34C68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48236" y="2357610"/>
            <a:ext cx="3932237" cy="3665614"/>
          </a:xfrm>
        </p:spPr>
        <p:txBody>
          <a:bodyPr/>
          <a:lstStyle>
            <a:lvl1pPr marL="0" indent="0">
              <a:buNone/>
              <a:defRPr sz="160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</a:t>
            </a:r>
          </a:p>
        </p:txBody>
      </p:sp>
      <p:sp>
        <p:nvSpPr>
          <p:cNvPr id="2" name="Footer Placeholder 4">
            <a:extLst>
              <a:ext uri="{FF2B5EF4-FFF2-40B4-BE49-F238E27FC236}">
                <a16:creationId xmlns:a16="http://schemas.microsoft.com/office/drawing/2014/main" id="{3385DE0A-721D-F937-4736-E6CC4AEC7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48236" y="6356350"/>
            <a:ext cx="7221990" cy="365125"/>
          </a:xfrm>
        </p:spPr>
        <p:txBody>
          <a:bodyPr/>
          <a:lstStyle>
            <a:lvl1pPr algn="l">
              <a:defRPr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endParaRPr lang="en-US"/>
          </a:p>
        </p:txBody>
      </p:sp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82BF1DAD-7841-93F5-794E-F359A0A27E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127426" y="6356350"/>
            <a:ext cx="1572159" cy="365125"/>
          </a:xfrm>
        </p:spPr>
        <p:txBody>
          <a:bodyPr/>
          <a:lstStyle>
            <a:lvl1pPr>
              <a:defRPr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fld id="{4E6DFA5B-9D91-8E41-BB0E-B7D2ECE9A91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62282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4.pn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theme" Target="../theme/theme3.xml"/><Relationship Id="rId3" Type="http://schemas.openxmlformats.org/officeDocument/2006/relationships/slideLayout" Target="../slideLayouts/slideLayout5.xml"/><Relationship Id="rId7" Type="http://schemas.openxmlformats.org/officeDocument/2006/relationships/slideLayout" Target="../slideLayouts/slideLayout9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6" Type="http://schemas.openxmlformats.org/officeDocument/2006/relationships/slideLayout" Target="../slideLayouts/slideLayout8.xml"/><Relationship Id="rId5" Type="http://schemas.openxmlformats.org/officeDocument/2006/relationships/slideLayout" Target="../slideLayouts/slideLayout7.xml"/><Relationship Id="rId10" Type="http://schemas.openxmlformats.org/officeDocument/2006/relationships/image" Target="../media/image6.png"/><Relationship Id="rId4" Type="http://schemas.openxmlformats.org/officeDocument/2006/relationships/slideLayout" Target="../slideLayouts/slideLayout6.xml"/><Relationship Id="rId9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7064196-4246-CB4D-35C4-672036413F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48A2571-9821-102D-4A2C-1A16A7924E9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6DBBF3F-45FB-6F59-B422-8F4085C9214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4D7ACD3-45CF-DB43-8F19-1999801186AD}" type="datetimeFigureOut">
              <a:rPr lang="en-US" smtClean="0"/>
              <a:t>1/22/25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59F9484-860A-3110-9E57-96026835028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A9B59B5-2915-4D04-37E0-9DC2484B3E6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A5C6188-A8BB-5349-B646-EFBB14100538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 descr="A blue and orange background with a city&#10;&#10;AI-generated content may be incorrect.">
            <a:extLst>
              <a:ext uri="{FF2B5EF4-FFF2-40B4-BE49-F238E27FC236}">
                <a16:creationId xmlns:a16="http://schemas.microsoft.com/office/drawing/2014/main" id="{F736C326-B771-A74D-788F-7D0905E52A5E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39409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4EC4AE3-2CDF-2361-F618-650F640941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16B351E-DCE4-5610-B281-1A432D98F2D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951E7FA-A718-1A8E-B17C-F78CC93CF12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F13A0CC-DB60-CE40-A3B0-5200CA707BA9}" type="datetimeFigureOut">
              <a:rPr lang="en-US" smtClean="0"/>
              <a:t>1/22/25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C2E89DE-E7A1-BE64-7708-54D83354E0A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F81F9EB-E9D3-2CD3-2B85-29F76939FB9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2CD78F8-115A-6C49-8D5F-8C97ABDA8063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ACCF0F6-D721-2617-4048-74863B59646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2" name="Picture 11" descr="A white text on a black background&#10;&#10;AI-generated content may be incorrect.">
            <a:extLst>
              <a:ext uri="{FF2B5EF4-FFF2-40B4-BE49-F238E27FC236}">
                <a16:creationId xmlns:a16="http://schemas.microsoft.com/office/drawing/2014/main" id="{E7B7C82F-0B6A-6D01-041E-E3B35386BF30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057505" y="3057114"/>
            <a:ext cx="6949208" cy="2508043"/>
          </a:xfrm>
          <a:prstGeom prst="rect">
            <a:avLst/>
          </a:prstGeom>
        </p:spPr>
      </p:pic>
      <p:pic>
        <p:nvPicPr>
          <p:cNvPr id="13" name="Picture 12" descr="A logo for a company&#10;&#10;AI-generated content may be incorrect.">
            <a:extLst>
              <a:ext uri="{FF2B5EF4-FFF2-40B4-BE49-F238E27FC236}">
                <a16:creationId xmlns:a16="http://schemas.microsoft.com/office/drawing/2014/main" id="{0F248D07-0B98-96BD-50C6-D608A4EB515F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726141" y="1389529"/>
            <a:ext cx="5218006" cy="12250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52341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1B4AD48-5FFE-D5BD-7FDB-84E32BE868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FD40FD6-C074-B8B7-8726-2EF997440AA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4C730E0-E9F5-E9E9-1141-5DFD2AF9903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D78BBE7-CCBC-344F-A99C-7F115C5D528C}" type="datetimeFigureOut">
              <a:rPr lang="en-US" smtClean="0"/>
              <a:t>1/22/25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51843F-3A58-8ABB-F752-45B1665832E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4608593-4021-AC6B-C331-FD365ABAE68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E6DFA5B-9D91-8E41-BB0E-B7D2ECE9A912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FFE5CC71-7D1E-B76A-1953-F1348AC146B5}"/>
              </a:ext>
            </a:extLst>
          </p:cNvPr>
          <p:cNvPicPr>
            <a:picLocks noChangeAspect="1"/>
          </p:cNvPicPr>
          <p:nvPr userDrawn="1"/>
        </p:nvPicPr>
        <p:blipFill>
          <a:blip r:embed="rId9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Picture 9" descr="A logo with a city in the background&#10;&#10;AI-generated content may be incorrect.">
            <a:extLst>
              <a:ext uri="{FF2B5EF4-FFF2-40B4-BE49-F238E27FC236}">
                <a16:creationId xmlns:a16="http://schemas.microsoft.com/office/drawing/2014/main" id="{41B5C689-49C8-4F5E-8F3C-AC5CF340137F}"/>
              </a:ext>
            </a:extLst>
          </p:cNvPr>
          <p:cNvPicPr>
            <a:picLocks noChangeAspect="1"/>
          </p:cNvPicPr>
          <p:nvPr userDrawn="1"/>
        </p:nvPicPr>
        <p:blipFill>
          <a:blip r:embed="rId10"/>
          <a:stretch>
            <a:fillRect/>
          </a:stretch>
        </p:blipFill>
        <p:spPr>
          <a:xfrm>
            <a:off x="8042241" y="136525"/>
            <a:ext cx="2915869" cy="684595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CA229465-913F-C6E5-DF90-ED9CC47F5E01}"/>
              </a:ext>
            </a:extLst>
          </p:cNvPr>
          <p:cNvSpPr txBox="1"/>
          <p:nvPr userDrawn="1"/>
        </p:nvSpPr>
        <p:spPr>
          <a:xfrm>
            <a:off x="7581900" y="6315377"/>
            <a:ext cx="33528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fontAlgn="base"/>
            <a:r>
              <a:rPr lang="en-CA" sz="1200" b="0" i="0" dirty="0">
                <a:solidFill>
                  <a:srgbClr val="13406B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2025.islb.info </a:t>
            </a:r>
          </a:p>
          <a:p>
            <a:pPr algn="r" fontAlgn="base"/>
            <a:r>
              <a:rPr lang="en-CA" sz="1200" b="0" i="0" dirty="0">
                <a:solidFill>
                  <a:srgbClr val="13406B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#ISLB25</a:t>
            </a:r>
          </a:p>
        </p:txBody>
      </p:sp>
    </p:spTree>
    <p:extLst>
      <p:ext uri="{BB962C8B-B14F-4D97-AF65-F5344CB8AC3E}">
        <p14:creationId xmlns:p14="http://schemas.microsoft.com/office/powerpoint/2010/main" val="23016622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6" r:id="rId2"/>
    <p:sldLayoutId id="2147483677" r:id="rId3"/>
    <p:sldLayoutId id="2147483678" r:id="rId4"/>
    <p:sldLayoutId id="2147483682" r:id="rId5"/>
    <p:sldLayoutId id="2147483680" r:id="rId6"/>
    <p:sldLayoutId id="2147483681" r:id="rId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8D38CC-3FAE-CDD9-446D-E1127A0D994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098AAE6-10C9-A01F-E5D0-7F456CB3416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69917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4BA73A85-D9D5-FF4E-9B51-093A9399E2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AD37BFDF-654E-C2F8-ACB7-23C126D9AAD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137032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222108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1_Custom Design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121</TotalTime>
  <Words>1</Words>
  <Application>Microsoft Macintosh PowerPoint</Application>
  <PresentationFormat>Widescreen</PresentationFormat>
  <Paragraphs>1</Paragraphs>
  <Slides>3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Aptos</vt:lpstr>
      <vt:lpstr>Aptos Display</vt:lpstr>
      <vt:lpstr>Arial</vt:lpstr>
      <vt:lpstr>Roboto</vt:lpstr>
      <vt:lpstr>Office Theme</vt:lpstr>
      <vt:lpstr>Custom Design</vt:lpstr>
      <vt:lpstr>1_Custom Design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OneDrive WebCoast</dc:creator>
  <cp:lastModifiedBy>OneDrive WebCoast</cp:lastModifiedBy>
  <cp:revision>1</cp:revision>
  <dcterms:created xsi:type="dcterms:W3CDTF">2025-01-21T16:16:48Z</dcterms:created>
  <dcterms:modified xsi:type="dcterms:W3CDTF">2025-01-22T10:49:08Z</dcterms:modified>
</cp:coreProperties>
</file>